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327343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15709</TotalTime>
  <Words>568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2281</cp:revision>
  <cp:lastPrinted>2021-10-14T11:15:53Z</cp:lastPrinted>
  <dcterms:created xsi:type="dcterms:W3CDTF">2018-03-27T06:03:00Z</dcterms:created>
  <dcterms:modified xsi:type="dcterms:W3CDTF">2022-07-25T06:32:44Z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