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023836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Без осадков. Ветер юго-восточный 5-10 м/с. Температура воздуха ночью 12-14, днем 32-34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27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Без осадков. Ветер юго-восточный 5-10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17-19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16847</TotalTime>
  <Words>601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2624</cp:revision>
  <cp:lastPrinted>2021-11-30T05:55:24Z</cp:lastPrinted>
  <dcterms:created xsi:type="dcterms:W3CDTF">2018-03-27T06:03:00Z</dcterms:created>
  <dcterms:modified xsi:type="dcterms:W3CDTF">2022-07-25T06:29:39Z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