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19227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42-44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13692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2488</cp:revision>
  <cp:lastPrinted>2022-07-25T06:53:03Z</cp:lastPrinted>
  <dcterms:created xsi:type="dcterms:W3CDTF">2018-03-27T06:03:00Z</dcterms:created>
  <dcterms:modified xsi:type="dcterms:W3CDTF">2022-07-25T09:37:48Z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