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25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335652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Жауын-шашынсыз. Оңтүстік-батыстан, батыстан 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м/с,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7-12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күндіз               32-34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26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3354" y="91542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13000</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2345</cp:revision>
  <cp:lastPrinted>2021-07-01T03:56:27Z</cp:lastPrinted>
  <dcterms:created xsi:type="dcterms:W3CDTF">2018-03-27T06:03:00Z</dcterms:created>
  <dcterms:modified xsi:type="dcterms:W3CDTF">2022-07-25T06:46:26Z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