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66" y="7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48906605"/>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№206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76372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8065355"/>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117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1507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kk-KZ" sz="1000" b="0" i="0" u="none" strike="noStrike" dirty="0" smtClean="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253910"/>
            <a:ext cx="479491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26</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шілдеге</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25 </a:t>
            </a:r>
            <a:r>
              <a:rPr lang="kk-KZ" altLang="ru-RU" sz="1200" b="1" dirty="0">
                <a:solidFill>
                  <a:prstClr val="black"/>
                </a:solidFill>
                <a:latin typeface="Times New Roman" panose="02020603050405020304" pitchFamily="18" charset="0"/>
                <a:cs typeface="Times New Roman" panose="02020603050405020304" pitchFamily="18" charset="0"/>
              </a:rPr>
              <a:t>шілде</a:t>
            </a:r>
            <a:r>
              <a:rPr lang="ru-RU" altLang="ru-RU" sz="1200" b="1" dirty="0" err="1">
                <a:solidFill>
                  <a:prstClr val="black"/>
                </a:solidFill>
                <a:latin typeface="Times New Roman" panose="02020603050405020304" pitchFamily="18" charset="0"/>
                <a:cs typeface="Times New Roman" panose="02020603050405020304" pitchFamily="18" charset="0"/>
              </a:rPr>
              <a:t>нің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26 </a:t>
            </a:r>
            <a:r>
              <a:rPr lang="ru-RU" altLang="ru-RU" sz="1200" b="1" dirty="0" err="1" smtClean="0">
                <a:solidFill>
                  <a:prstClr val="black"/>
                </a:solidFill>
                <a:latin typeface="Times New Roman" panose="02020603050405020304" pitchFamily="18" charset="0"/>
                <a:cs typeface="Times New Roman" panose="02020603050405020304" pitchFamily="18" charset="0"/>
              </a:rPr>
              <a:t>шілденің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Жауын-шашынсыз.</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smtClean="0">
                <a:latin typeface="Times New Roman" panose="02020603050405020304" pitchFamily="18" charset="0"/>
                <a:cs typeface="Times New Roman" panose="02020603050405020304" pitchFamily="18" charset="0"/>
              </a:rPr>
              <a:t>солтүстік-шығыстан 5-10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26-28</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27 </a:t>
            </a:r>
            <a:r>
              <a:rPr lang="kk-KZ" sz="1200" b="1" dirty="0">
                <a:solidFill>
                  <a:srgbClr val="000000"/>
                </a:solidFill>
                <a:latin typeface="Times New Roman" panose="02020603050405020304" pitchFamily="18" charset="0"/>
                <a:cs typeface="Times New Roman" panose="02020603050405020304" pitchFamily="18" charset="0"/>
                <a:sym typeface="+mn-ea"/>
              </a:rPr>
              <a:t>шілдеге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26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27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a:t>
            </a:r>
            <a:r>
              <a:rPr lang="kk-KZ" sz="1200" dirty="0" smtClean="0">
                <a:latin typeface="Times New Roman" panose="02020603050405020304" pitchFamily="18" charset="0"/>
                <a:cs typeface="Times New Roman" panose="02020603050405020304" pitchFamily="18" charset="0"/>
              </a:rPr>
              <a:t>5-10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10-12°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3058" y="3507993"/>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33058" y="2377568"/>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26 </a:t>
            </a:r>
            <a:r>
              <a:rPr lang="ru-RU" sz="1200" dirty="0" err="1" smtClean="0">
                <a:solidFill>
                  <a:prstClr val="black"/>
                </a:solidFill>
                <a:latin typeface="Times New Roman" panose="02020603050405020304" pitchFamily="18" charset="0"/>
                <a:cs typeface="Times New Roman" panose="02020603050405020304" pitchFamily="18" charset="0"/>
              </a:rPr>
              <a:t>шілде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27 </a:t>
            </a:r>
            <a:r>
              <a:rPr lang="ru-RU" sz="1200" dirty="0" err="1">
                <a:solidFill>
                  <a:prstClr val="black"/>
                </a:solidFill>
                <a:latin typeface="Times New Roman" panose="02020603050405020304" pitchFamily="18" charset="0"/>
                <a:cs typeface="Times New Roman" panose="02020603050405020304" pitchFamily="18" charset="0"/>
              </a:rPr>
              <a:t>шілдеге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15782</TotalTime>
  <Words>539</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2319</cp:revision>
  <cp:lastPrinted>2021-07-01T03:56:27Z</cp:lastPrinted>
  <dcterms:created xsi:type="dcterms:W3CDTF">2018-03-27T06:03:00Z</dcterms:created>
  <dcterms:modified xsi:type="dcterms:W3CDTF">2022-07-25T06:32:39Z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