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2" d="100"/>
          <a:sy n="82" d="100"/>
        </p:scale>
        <p:origin x="66" y="5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0615538"/>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26, 2022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27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шілдеге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26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25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26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батыстан, күші 5-10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20-22, күндіз 28-30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27 шілдеге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26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27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Көшпелі</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17566</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2325</cp:revision>
  <cp:lastPrinted>2021-07-01T07:38:07Z</cp:lastPrinted>
  <dcterms:created xsi:type="dcterms:W3CDTF">2018-03-27T06:03:00Z</dcterms:created>
  <dcterms:modified xsi:type="dcterms:W3CDTF">2022-07-25T06:27:42Z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