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50305C-A106-4C0D-81F7-3150907ACFE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674563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0659A-73ED-4F6E-99DB-DC6836E01B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F6743-8116-403A-8616-91743B6549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E1CD-63D8-40BB-B27D-DA05EF6A5E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48950-AE81-4E8C-89E6-3FBE28E95E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70C5A-E44D-4B83-A8EC-89228BFA58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3FAEF-58B6-4F6B-B7F9-1E49F5027A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B6E01-CAEC-46A6-A820-843E6913E3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5F2C0-B8CF-40B5-8AA5-28A9229457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E7DD-BA8B-4086-BE5E-76EC1D0538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A3B74-99E4-4665-8747-B2FC8A4CE0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862D-BBA7-4204-A131-318310DE19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34B08F3-55E0-4589-BFE5-484DE42DA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36-38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26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27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222936" y="347368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Айнабулак-3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583" y="720696"/>
            <a:ext cx="4590393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808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2546</cp:revision>
  <cp:lastPrinted>2021-07-01T09:11:30Z</cp:lastPrinted>
  <dcterms:created xsi:type="dcterms:W3CDTF">2018-03-27T06:03:00Z</dcterms:created>
  <dcterms:modified xsi:type="dcterms:W3CDTF">2022-07-25T09:15:31Z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