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736592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15-17, днем 31-33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кратковременный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3-8 м/с. Температура воздуха ночью 18-20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80975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13805</TotalTime>
  <Words>549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2243</cp:revision>
  <cp:lastPrinted>2021-07-01T03:56:27Z</cp:lastPrinted>
  <dcterms:created xsi:type="dcterms:W3CDTF">2018-03-27T06:03:00Z</dcterms:created>
  <dcterms:modified xsi:type="dcterms:W3CDTF">2022-07-25T09:29:33Z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