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203863767"/>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соғады, күші 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31-33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өткінші жаңбыр жауады, найзағай күтіледі. Оңтүстік-</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19-21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404717643"/>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143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78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2902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909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14620"/>
            <a:ext cx="4679950" cy="8302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26 шілдеде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26 шілдеде жалпы 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217048" y="782434"/>
            <a:ext cx="4601014" cy="1658403"/>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17360</TotalTime>
  <Words>603</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2490</cp:revision>
  <cp:lastPrinted>2021-07-01T07:38:07Z</cp:lastPrinted>
  <dcterms:created xsi:type="dcterms:W3CDTF">2018-03-27T06:03:00Z</dcterms:created>
  <dcterms:modified xsi:type="dcterms:W3CDTF">2022-07-25T09:34:23Z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