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66" y="7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25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1091721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a:t>
                      </a:r>
                      <a:r>
                        <a:rPr lang="kk-KZ" sz="1000" baseline="0" dirty="0"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1146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26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шілдеге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25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26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9-14</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26-28,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37-39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27 шілдеге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26 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ru-RU" altLang="ru-RU" sz="1200" b="1" dirty="0" err="1">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27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smtClean="0">
                <a:solidFill>
                  <a:srgbClr val="000000"/>
                </a:solidFill>
                <a:latin typeface="Times New Roman" panose="02020603050405020304" pitchFamily="18" charset="0"/>
                <a:cs typeface="Times New Roman" panose="02020603050405020304" pitchFamily="18" charset="0"/>
                <a:sym typeface="+mn-ea"/>
              </a:rPr>
              <a:t>солтүстік-батыстан </a:t>
            </a:r>
            <a:r>
              <a:rPr lang="en-US"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23-25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26 шілде</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27 </a:t>
            </a:r>
            <a:r>
              <a:rPr lang="kk-KZ" sz="1200" dirty="0" smtClean="0">
                <a:solidFill>
                  <a:schemeClr val="tx1"/>
                </a:solidFill>
                <a:latin typeface="Times New Roman" pitchFamily="18" charset="0"/>
                <a:cs typeface="Times New Roman" pitchFamily="18" charset="0"/>
              </a:rPr>
              <a:t>шілдеге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Филиал директоры м. а.                                                Назарова М.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инженер </a:t>
            </a:r>
            <a:r>
              <a:rPr lang="kk-KZ" sz="1200" dirty="0" smtClean="0">
                <a:latin typeface="Times New Roman" panose="02020603050405020304" pitchFamily="18" charset="0"/>
                <a:ea typeface="Times New Roman" panose="02020603050405020304" pitchFamily="18" charset="0"/>
              </a:rPr>
              <a:t>Бақытжан Н.</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25.</a:t>
            </a:r>
            <a:r>
              <a:rPr lang="ru-RU" sz="1200" dirty="0" smtClean="0">
                <a:latin typeface="Times New Roman" panose="02020603050405020304" pitchFamily="18" charset="0"/>
                <a:ea typeface="Times New Roman" panose="02020603050405020304" pitchFamily="18" charset="0"/>
              </a:rPr>
              <a:t>07.2022 </a:t>
            </a:r>
            <a:r>
              <a:rPr lang="ru-RU" sz="1200" dirty="0">
                <a:latin typeface="Times New Roman" panose="02020603050405020304" pitchFamily="18" charset="0"/>
                <a:ea typeface="Times New Roman" panose="02020603050405020304" pitchFamily="18" charset="0"/>
              </a:rPr>
              <a:t>ж. </a:t>
            </a:r>
            <a:r>
              <a:rPr lang="ru-RU" sz="1200" dirty="0" smtClean="0">
                <a:latin typeface="Times New Roman" panose="02020603050405020304" pitchFamily="18" charset="0"/>
                <a:ea typeface="Times New Roman" panose="02020603050405020304" pitchFamily="18" charset="0"/>
              </a:rPr>
              <a:t>11:45 (</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13899</TotalTime>
  <Words>582</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2334</cp:revision>
  <cp:lastPrinted>2021-07-01T07:38:07Z</cp:lastPrinted>
  <dcterms:created xsi:type="dcterms:W3CDTF">2018-03-27T06:03:00Z</dcterms:created>
  <dcterms:modified xsi:type="dcterms:W3CDTF">2022-07-25T06:57:48Z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