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4388952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/>
                <a:ea typeface="SimSun"/>
              </a:rPr>
              <a:t> Переменная облачность, без осадков. Ветер юго-восточный       5-10 м/с. Температура воздуха ночью 15-17, днем 31-33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кратковременный дождь, гроза. Ветер юго-восточный 9-14 м/с. Температура воздуха </a:t>
            </a:r>
            <a:r>
              <a:rPr lang="kk-KZ" sz="1200" dirty="0" smtClean="0">
                <a:latin typeface="Times New Roman"/>
                <a:ea typeface="SimSun"/>
              </a:rPr>
              <a:t>19-21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557210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2902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909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метеорологические условия будут способствовать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2875" y="676717"/>
            <a:ext cx="4695825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17476</TotalTime>
  <Words>674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2443</cp:revision>
  <cp:lastPrinted>2021-07-01T07:38:07Z</cp:lastPrinted>
  <dcterms:created xsi:type="dcterms:W3CDTF">2018-03-27T06:03:00Z</dcterms:created>
  <dcterms:modified xsi:type="dcterms:W3CDTF">2022-07-25T09:34:21Z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