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24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25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Жауын-шашынсыз. Батыстан, оңтүстік-батыстан 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5-10 м/с,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13-15, күндіз 30-32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26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25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12996</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2343</cp:revision>
  <cp:lastPrinted>2021-07-01T03:56:27Z</cp:lastPrinted>
  <dcterms:created xsi:type="dcterms:W3CDTF">2018-03-27T06:03:00Z</dcterms:created>
  <dcterms:modified xsi:type="dcterms:W3CDTF">2022-07-24T10:00:51Z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