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720719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84772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кратковременный дождь, гроза, град. Ветер юго-восточный, восточный 9-14, днем при грозе порывы 18 м/с. Температура воздуха ночью 16-18, днём 26-28 тепла.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26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25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26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15038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2556</cp:revision>
  <cp:lastPrinted>2021-07-01T03:56:27Z</cp:lastPrinted>
  <dcterms:created xsi:type="dcterms:W3CDTF">2018-03-27T06:03:00Z</dcterms:created>
  <dcterms:modified xsi:type="dcterms:W3CDTF">2022-07-24T10:08:15Z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