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5075609"/>
              </p:ext>
            </p:extLst>
          </p:nvPr>
        </p:nvGraphicFramePr>
        <p:xfrm>
          <a:off x="5038736" y="3976120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848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4941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июля2022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Ясно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9-14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15-17, днем 36-38 тепла</a:t>
            </a:r>
            <a:r>
              <a:rPr lang="ru-RU" sz="1200" dirty="0" smtClean="0"/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26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25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26 июля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 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13-15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13523</TotalTime>
  <Words>567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2435</cp:revision>
  <cp:lastPrinted>2021-07-01T03:56:27Z</cp:lastPrinted>
  <dcterms:created xsi:type="dcterms:W3CDTF">2018-03-27T06:03:00Z</dcterms:created>
  <dcterms:modified xsi:type="dcterms:W3CDTF">2022-07-24T10:03:52Z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