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4482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91641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Без осадков. Ветер западный, северо-западный 9-14 м/с. Температура воздуха ночью 12-14, днем 27-29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15-17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16842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2621</cp:revision>
  <cp:lastPrinted>2021-11-30T05:55:24Z</cp:lastPrinted>
  <dcterms:created xsi:type="dcterms:W3CDTF">2018-03-27T06:03:00Z</dcterms:created>
  <dcterms:modified xsi:type="dcterms:W3CDTF">2022-07-24T09:59:14Z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