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00"/>
    <a:srgbClr val="FA8422"/>
    <a:srgbClr val="F2902E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0810535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049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200" dirty="0" smtClean="0">
                <a:latin typeface="Times New Roman"/>
                <a:ea typeface="SimSun"/>
              </a:rPr>
              <a:t> Переменная облачность, без осадков. Ветер западных направлений 3-8 м/с. Температура воздуха ночью 12-14, днем 29-31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без осадков. Ветер юго-восточный           3-8 м/с. Температура воздуха </a:t>
            </a:r>
            <a:r>
              <a:rPr lang="kk-KZ" sz="1200" dirty="0" smtClean="0">
                <a:latin typeface="Times New Roman"/>
                <a:ea typeface="SimSun"/>
              </a:rPr>
              <a:t>15-17 </a:t>
            </a:r>
            <a:r>
              <a:rPr lang="ru-RU" sz="1200" dirty="0" smtClean="0">
                <a:latin typeface="Times New Roman"/>
                <a:ea typeface="SimSun"/>
              </a:rPr>
              <a:t>тепла.</a:t>
            </a:r>
            <a:endParaRPr lang="ru-RU" sz="1200" dirty="0">
              <a:latin typeface="Times New Roman"/>
              <a:ea typeface="SimSun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604026"/>
              </p:ext>
            </p:extLst>
          </p:nvPr>
        </p:nvGraphicFramePr>
        <p:xfrm>
          <a:off x="5024438" y="3929066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126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152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58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2052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977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389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024438" y="2285992"/>
            <a:ext cx="4681537" cy="830997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июля метеорологические условия будут способствовать накоплению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июля 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42876" y="484188"/>
            <a:ext cx="4794250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17476</TotalTime>
  <Words>674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2440</cp:revision>
  <cp:lastPrinted>2021-07-01T07:38:07Z</cp:lastPrinted>
  <dcterms:created xsi:type="dcterms:W3CDTF">2018-03-27T06:03:00Z</dcterms:created>
  <dcterms:modified xsi:type="dcterms:W3CDTF">2022-07-24T08:55:10Z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