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28276922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193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24 июля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8365" y="299960"/>
            <a:ext cx="470965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июля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ч. 24 июля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июля 2022 г.</a:t>
            </a:r>
            <a:endParaRPr lang="ru-RU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ез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осадков.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северный с переходом на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5-10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13-15,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32-34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26 июля</a:t>
            </a:r>
          </a:p>
          <a:p>
            <a:pPr lvl="0" algn="just">
              <a:defRPr/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21 ч. 25 июля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26 июля 2022 г.</a:t>
            </a:r>
          </a:p>
          <a:p>
            <a:pPr lvl="0">
              <a:defRPr/>
            </a:pP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Ветер юго-западный 9-14 м/с. Температура воздуха ночью 16-18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0350" y="3957427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июля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4463522"/>
              </p:ext>
            </p:extLst>
          </p:nvPr>
        </p:nvGraphicFramePr>
        <p:xfrm>
          <a:off x="5030050" y="4550905"/>
          <a:ext cx="4691064" cy="17455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7698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1160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49882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34502" y="2367664"/>
            <a:ext cx="4671263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 июля, ночью 26 июля 2022 года метеорологические условия будут способствовать рассеивание загрязняющих веществ в атмосфере города.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27618" y="45827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760" y="4442165"/>
            <a:ext cx="4291013" cy="1779392"/>
            <a:chOff x="519759" y="3946722"/>
            <a:chExt cx="4291013" cy="195162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9759" y="3946722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3565042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0,13 ≤ Р &lt;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14827</TotalTime>
  <Words>574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2329</cp:revision>
  <cp:lastPrinted>2021-07-01T03:56:27Z</cp:lastPrinted>
  <dcterms:created xsi:type="dcterms:W3CDTF">2018-03-27T06:03:00Z</dcterms:created>
  <dcterms:modified xsi:type="dcterms:W3CDTF">2022-07-24T09:53:11Z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