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802318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25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с переходом на юго-восточный 9-14 м/с. Температура воздуха ночью 25-27, днем 39-41 тепла..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25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26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юго-восточный с переходом на северо-западный 9-14 м/с. Температура воздуха ночью 26-28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И. о. директора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М. Назарова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24.07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13428</TotalTime>
  <Words>625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2264</cp:revision>
  <cp:lastPrinted>2021-07-01T03:56:27Z</cp:lastPrinted>
  <dcterms:created xsi:type="dcterms:W3CDTF">2018-03-27T06:03:00Z</dcterms:created>
  <dcterms:modified xsi:type="dcterms:W3CDTF">2022-07-24T09:54:24Z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