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64418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41-43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13688</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2501</cp:revision>
  <cp:lastPrinted>2022-07-24T06:27:00Z</cp:lastPrinted>
  <dcterms:created xsi:type="dcterms:W3CDTF">2018-03-27T06:03:00Z</dcterms:created>
  <dcterms:modified xsi:type="dcterms:W3CDTF">2022-07-24T10:05:09Z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