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97096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092886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июля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25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10-12°, днем 25-27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97833" y="207237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17082</TotalTime>
  <Words>620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2369</cp:revision>
  <cp:lastPrinted>2021-10-18T15:52:53Z</cp:lastPrinted>
  <dcterms:created xsi:type="dcterms:W3CDTF">2018-03-27T06:03:00Z</dcterms:created>
  <dcterms:modified xsi:type="dcterms:W3CDTF">2022-07-24T09:02:35Z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