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дождь, гроза. Ветер юго-восточный, восточный 7-12, при грозе порывы 15 м/с. Температура воздуха ночью 17-19, днем 28-30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дождь, гроза. Ветер юго-восточный 8-13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17-19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0656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1385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422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13250</TotalTime>
  <Words>618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2311</cp:revision>
  <cp:lastPrinted>2021-02-03T11:37:00Z</cp:lastPrinted>
  <dcterms:created xsi:type="dcterms:W3CDTF">2018-03-27T06:03:00Z</dcterms:created>
  <dcterms:modified xsi:type="dcterms:W3CDTF">2022-07-24T09:44:37Z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