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81692038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№205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2068682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25, ночью 26 июля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098200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24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25 июля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временами дождь, гроза. Ветер западный, 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20-22, днем 25-27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26 июля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июля 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26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5-10 м/с. Температура воздуха ночью 21-23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14900</TotalTime>
  <Words>601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2288</cp:revision>
  <cp:lastPrinted>2021-10-15T03:50:29Z</cp:lastPrinted>
  <dcterms:created xsi:type="dcterms:W3CDTF">2018-03-27T06:03:00Z</dcterms:created>
  <dcterms:modified xsi:type="dcterms:W3CDTF">2022-07-24T09:43:05Z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