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25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25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25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Бұлтты, кей уақытта жаңбыр жауады, найзағай болады. Оңтүстік-шығыстан, шығыстаң жел соғады, күші 7-12, найзағай кезінде екпіні 15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26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25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26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Бұлтты</a:t>
            </a:r>
            <a:r>
              <a:rPr lang="kk-KZ" sz="1200" smtClean="0">
                <a:latin typeface="Times New Roman" pitchFamily="18" charset="0"/>
                <a:cs typeface="Times New Roman" pitchFamily="18" charset="0"/>
              </a:rPr>
              <a:t>, жаңбыр жауады, найзағай болады. </a:t>
            </a:r>
            <a:r>
              <a:rPr lang="kk-KZ" sz="1200" dirty="0" smtClean="0">
                <a:latin typeface="Times New Roman" pitchFamily="18" charset="0"/>
                <a:cs typeface="Times New Roman" pitchFamily="18" charset="0"/>
              </a:rPr>
              <a:t>Оңтүстік-шығыстан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946306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1385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422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161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294691" y="856362"/>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13364</TotalTime>
  <Words>551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2322</cp:revision>
  <cp:lastPrinted>2021-07-01T07:38:07Z</cp:lastPrinted>
  <dcterms:created xsi:type="dcterms:W3CDTF">2018-03-27T06:03:00Z</dcterms:created>
  <dcterms:modified xsi:type="dcterms:W3CDTF">2022-07-24T09:44:27Z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