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64414BD-C6F9-40F9-8075-6F199A4264F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46491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138C-0C33-48BF-A847-B366636F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457AC-58E9-4A38-A35B-2D139354C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67557-E1A3-46D1-99FE-4B8955961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88F45-8CF1-488D-8644-78BF5D32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497D-762B-49E5-93A0-E18F24AB97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D9412-7E8E-42B1-BB93-88419917A8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75D69-2576-43F1-B047-B87A8E55E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02DFD-63DF-41C2-AE5C-8F4C76C72A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CC04F-3989-468D-9525-6B93C7290C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42396-9AF5-4886-BDFF-5B46D1C1F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7E72-253A-4104-89B8-21096AEA56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1FB19E3-E030-4B39-9FF8-0512B0543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36-38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22-24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25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26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9834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2876" y="484188"/>
            <a:ext cx="47942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14217</TotalTime>
  <Words>818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2544</cp:revision>
  <cp:lastPrinted>2021-07-01T09:11:30Z</cp:lastPrinted>
  <dcterms:created xsi:type="dcterms:W3CDTF">2018-03-27T06:03:00Z</dcterms:created>
  <dcterms:modified xsi:type="dcterms:W3CDTF">2022-07-24T08:58:15Z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