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013443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3-8 м/с. Температура воздуха ночью 13-15, днем 30-32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15-17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2641105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13806</TotalTime>
  <Words>545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2240</cp:revision>
  <cp:lastPrinted>2021-07-01T03:56:27Z</cp:lastPrinted>
  <dcterms:created xsi:type="dcterms:W3CDTF">2018-03-27T06:03:00Z</dcterms:created>
  <dcterms:modified xsi:type="dcterms:W3CDTF">2022-07-24T09:51:47Z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