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23120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Северо-западный ветер 5-10 м / с. Температура воздуха ночью 10-12, днем 27-29 градусов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Северо-восточный ветер 5-10 м / с. Температура воздуха ночью 12-14 градусов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51211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14065</TotalTime>
  <Words>643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2247</cp:revision>
  <cp:lastPrinted>2021-07-01T03:56:27Z</cp:lastPrinted>
  <dcterms:created xsi:type="dcterms:W3CDTF">2018-03-27T06:03:00Z</dcterms:created>
  <dcterms:modified xsi:type="dcterms:W3CDTF">2022-07-24T10:14:42Z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