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224462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14163"/>
            <a:ext cx="4714494"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24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ru-RU" sz="1200" dirty="0" err="1">
                <a:latin typeface="Times New Roman" panose="02020603050405020304" pitchFamily="18" charset="0"/>
                <a:cs typeface="Times New Roman" panose="02020603050405020304" pitchFamily="18" charset="0"/>
              </a:rPr>
              <a:t>атыстан</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с</a:t>
            </a:r>
            <a:r>
              <a:rPr lang="kk-KZ" sz="1200" dirty="0">
                <a:latin typeface="Times New Roman" panose="02020603050405020304" pitchFamily="18" charset="0"/>
                <a:cs typeface="Times New Roman" panose="02020603050405020304" pitchFamily="18" charset="0"/>
              </a:rPr>
              <a:t>олтүстік-б</a:t>
            </a:r>
            <a:r>
              <a:rPr lang="ru-RU" sz="1200" dirty="0" err="1">
                <a:latin typeface="Times New Roman" panose="02020603050405020304" pitchFamily="18" charset="0"/>
                <a:cs typeface="Times New Roman" panose="02020603050405020304" pitchFamily="18" charset="0"/>
              </a:rPr>
              <a:t>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12-14, күндіз 27-29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16633</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2643</cp:revision>
  <cp:lastPrinted>2022-05-31T05:49:59Z</cp:lastPrinted>
  <dcterms:created xsi:type="dcterms:W3CDTF">2018-03-27T06:03:00Z</dcterms:created>
  <dcterms:modified xsi:type="dcterms:W3CDTF">2022-07-24T09:59:11Z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