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649513059"/>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a:t>
            </a:r>
            <a:r>
              <a:rPr lang="ru-RU" sz="1200" dirty="0" err="1" smtClean="0">
                <a:latin typeface="Times New Roman" pitchFamily="18" charset="0"/>
                <a:cs typeface="Times New Roman" pitchFamily="18" charset="0"/>
              </a:rPr>
              <a:t>атыс</a:t>
            </a:r>
            <a:r>
              <a:rPr lang="ru-RU" sz="1200" dirty="0" smtClean="0">
                <a:latin typeface="Times New Roman" pitchFamily="18" charset="0"/>
                <a:cs typeface="Times New Roman" pitchFamily="18" charset="0"/>
              </a:rPr>
              <a:t> ба</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ыттардан</a:t>
            </a:r>
            <a:r>
              <a:rPr lang="kk-KZ" sz="1200" dirty="0" smtClean="0">
                <a:latin typeface="Times New Roman" pitchFamily="18" charset="0"/>
                <a:cs typeface="Times New Roman" pitchFamily="18" charset="0"/>
              </a:rPr>
              <a:t> жел соғады, күші 3-8</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29-31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ш</a:t>
            </a:r>
            <a:r>
              <a:rPr lang="kk-KZ" altLang="ru-RU" sz="1200" b="1" dirty="0" smtClean="0">
                <a:latin typeface="Times New Roman" panose="02020603050405020304" pitchFamily="18" charset="0"/>
                <a:cs typeface="Times New Roman" panose="02020603050405020304" pitchFamily="18" charset="0"/>
              </a:rPr>
              <a:t>ілдеге</a:t>
            </a:r>
            <a:endParaRPr lang="ru-RU" alt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3-8 м/с. Ауаның температурасы 15-17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1060758533"/>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2052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977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389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14620"/>
            <a:ext cx="4679950" cy="8302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25 шілдеде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25 шілдеде жалпы қала бойынша ауаның ластану деңгейі көтеріңкі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2" name="Прямоугольник 17"/>
          <p:cNvSpPr>
            <a:spLocks noChangeArrowheads="1"/>
          </p:cNvSpPr>
          <p:nvPr/>
        </p:nvSpPr>
        <p:spPr bwMode="auto">
          <a:xfrm>
            <a:off x="128588" y="694312"/>
            <a:ext cx="4802187"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17356</TotalTime>
  <Words>602</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2488</cp:revision>
  <cp:lastPrinted>2021-07-01T07:38:07Z</cp:lastPrinted>
  <dcterms:created xsi:type="dcterms:W3CDTF">2018-03-27T06:03:00Z</dcterms:created>
  <dcterms:modified xsi:type="dcterms:W3CDTF">2022-07-24T08:54:36Z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