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186168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25, 2022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26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25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25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өткінші жаңбыр</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найзағай</a:t>
            </a:r>
            <a:r>
              <a:rPr lang="kk-KZ" sz="1100" dirty="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батыстан, солтүстік-батыстан, </a:t>
            </a:r>
            <a:r>
              <a:rPr lang="kk-KZ" sz="1100" smtClean="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25-27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26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25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26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17564</TotalTime>
  <Words>588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2322</cp:revision>
  <cp:lastPrinted>2021-07-01T07:38:07Z</cp:lastPrinted>
  <dcterms:created xsi:type="dcterms:W3CDTF">2018-03-27T06:03:00Z</dcterms:created>
  <dcterms:modified xsi:type="dcterms:W3CDTF">2022-07-24T09:43:01Z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