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61817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41-43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ночью 20-22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71138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13689</TotalTime>
  <Words>547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2485</cp:revision>
  <cp:lastPrinted>2022-07-24T06:25:04Z</cp:lastPrinted>
  <dcterms:created xsi:type="dcterms:W3CDTF">2018-03-27T06:03:00Z</dcterms:created>
  <dcterms:modified xsi:type="dcterms:W3CDTF">2022-07-24T10:05:12Z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