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52320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юго-восточный 8-13 м/с. Температура воздуха ночью  27-29, днем 40- 42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юго-восточный        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25-27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79190" y="2212273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12851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2276</cp:revision>
  <cp:lastPrinted>2021-07-01T03:56:27Z</cp:lastPrinted>
  <dcterms:created xsi:type="dcterms:W3CDTF">2018-03-27T06:03:00Z</dcterms:created>
  <dcterms:modified xsi:type="dcterms:W3CDTF">2022-07-23T10:42:58Z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