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23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дождь, гроза. Ветер северо-восточный, восточный 7-12, при грозе порывы 15-20 м/с. Температура воздуха ночью 18-20, днем 29-31 тепла.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юго-восточный 3-8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18-20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9539067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42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927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152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2,8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июля,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96397" y="684055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13249</TotalTime>
  <Words>619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2310</cp:revision>
  <cp:lastPrinted>2021-02-03T11:37:00Z</cp:lastPrinted>
  <dcterms:created xsi:type="dcterms:W3CDTF">2018-03-27T06:03:00Z</dcterms:created>
  <dcterms:modified xsi:type="dcterms:W3CDTF">2022-07-23T10:11:44Z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