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18305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Временами пыльная буря. Ветер северо-восточный, восточный 8-13, порывы 18 м/с. Температура воздуха ночью 26-28, днем 39-41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Пыльная буря. Ветер северо-восточный 8-13, порывы 17 м/с. Температура воздуха ночью 26-28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06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13421</TotalTime>
  <Words>632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2263</cp:revision>
  <cp:lastPrinted>2021-07-01T03:56:27Z</cp:lastPrinted>
  <dcterms:created xsi:type="dcterms:W3CDTF">2018-03-27T06:03:00Z</dcterms:created>
  <dcterms:modified xsi:type="dcterms:W3CDTF">2022-07-23T10:27:13Z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