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ukpp@meteo.kz" TargetMode="External"/><Relationship Id="rId2" Type="http://schemas.openxmlformats.org/officeDocument/2006/relationships/hyperlink" Target="mailto:inf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26423238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№204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июля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215900"/>
            <a:ext cx="468052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июля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Небольшая облачность, 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северо-восточный 7-12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17-19, днем 33-35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облачность, 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северо-восточный 5-10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18-20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17183" y="2267737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24,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2022 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июля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01496" y="3290500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64687082"/>
              </p:ext>
            </p:extLst>
          </p:nvPr>
        </p:nvGraphicFramePr>
        <p:xfrm>
          <a:off x="5043602" y="4178697"/>
          <a:ext cx="4691064" cy="22286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111285396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87422" y="4475821"/>
            <a:ext cx="4322234" cy="1712097"/>
            <a:chOff x="503478" y="4020530"/>
            <a:chExt cx="4322234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3478" y="428016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13885</TotalTime>
  <Words>556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2245</cp:revision>
  <cp:lastPrinted>2021-07-01T03:56:27Z</cp:lastPrinted>
  <dcterms:created xsi:type="dcterms:W3CDTF">2018-03-27T06:03:00Z</dcterms:created>
  <dcterms:modified xsi:type="dcterms:W3CDTF">2022-07-23T10:19:18Z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