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9054870-984B-4931-A048-C4917F9FDAD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038956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84BED-C4A4-43C6-97DD-1357070A30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04CAB-E97C-4BEA-8B7B-5BEFE5F47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38F8B-B9D6-4F54-A784-F13CC5FCA0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01A41-EFAC-4F02-AF4D-EE5DDE6E37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C7B6B-5488-46F9-84B6-85FC88B868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C2A3B-2638-4F11-B651-937E71F775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69A06-D187-4FEB-82C6-18602A8DA4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74CC2-D4C9-4713-9879-158E11C8B1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811E1-4C41-4AFD-B38A-F2EF88B5A0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7FFD1-4D22-46CC-B5D4-1072529C8B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1B3D4-7F8C-4DCD-9C5C-705CC56E6F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8FA7BCA-98FC-448E-84FD-A979A20073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23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24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22-24, днем </a:t>
            </a:r>
            <a:r>
              <a:rPr lang="kk-KZ">
                <a:solidFill>
                  <a:schemeClr val="tx1"/>
                </a:solidFill>
              </a:rPr>
              <a:t>36-38 </a:t>
            </a:r>
            <a:r>
              <a:rPr lang="ru-RU">
                <a:solidFill>
                  <a:schemeClr val="tx1"/>
                </a:solidFill>
              </a:rPr>
              <a:t>тепла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25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25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22-24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24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25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июля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81444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8" y="3609181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3669" y="4445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14215</TotalTime>
  <Words>817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2542</cp:revision>
  <cp:lastPrinted>2021-07-01T09:11:30Z</cp:lastPrinted>
  <dcterms:created xsi:type="dcterms:W3CDTF">2018-03-27T06:03:00Z</dcterms:created>
  <dcterms:modified xsi:type="dcterms:W3CDTF">2022-07-23T10:04:31Z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