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40856987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204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6275999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160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и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24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Утром и днем кратковременный дождь, гроза. Ветер северо-западный 9-14, при грозе порывы 15-20  м/с. Температура воздуха ночью 13-15, днем 24-26 тепла.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                   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июля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25 июля 2022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Без осадков.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северный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12-14 тепла.</a:t>
            </a:r>
            <a:endParaRPr lang="x-none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01206" y="1937024"/>
            <a:ext cx="4720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июля, ночью 25 июля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949D7D78-2598-41BB-AC39-D1043E947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16836</TotalTime>
  <Words>611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2619</cp:revision>
  <cp:lastPrinted>2021-11-30T05:55:24Z</cp:lastPrinted>
  <dcterms:created xsi:type="dcterms:W3CDTF">2018-03-27T06:03:00Z</dcterms:created>
  <dcterms:modified xsi:type="dcterms:W3CDTF">2022-07-23T10:30:44Z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