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670938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a:t>
                      </a:r>
                      <a:r>
                        <a:rPr lang="kk-KZ" altLang="zh-CN" sz="1200" b="1" i="1" baseline="0">
                          <a:solidFill>
                            <a:srgbClr val="002060"/>
                          </a:solidFill>
                          <a:latin typeface="Times New Roman" panose="02020603050405020304" pitchFamily="18" charset="0"/>
                          <a:cs typeface="Times New Roman" panose="02020603050405020304" pitchFamily="18" charset="0"/>
                        </a:rPr>
                        <a:t>жыл 23</a:t>
                      </a:r>
                      <a:r>
                        <a:rPr lang="ru-RU" sz="1200" b="1" i="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221831"/>
            <a:ext cx="4714494"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23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24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с. 21-ге дейін </a:t>
            </a:r>
            <a:r>
              <a:rPr lang="kk-KZ" sz="1200" dirty="0">
                <a:latin typeface="Times New Roman" panose="02020603050405020304" pitchFamily="18" charset="0"/>
                <a:ea typeface="Times New Roman" panose="02020603050405020304" pitchFamily="18" charset="0"/>
              </a:rPr>
              <a:t>         </a:t>
            </a:r>
          </a:p>
          <a:p>
            <a:pPr algn="just"/>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Таңертең және күндіз </a:t>
            </a:r>
            <a:r>
              <a:rPr lang="kk-KZ" sz="1200" dirty="0">
                <a:latin typeface="Times New Roman" panose="02020603050405020304" pitchFamily="18" charset="0"/>
                <a:cs typeface="Times New Roman" panose="02020603050405020304" pitchFamily="18" charset="0"/>
              </a:rPr>
              <a:t>өткінші жаңбыр, найзағай.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200" dirty="0">
                <a:latin typeface="Times New Roman" panose="02020603050405020304" pitchFamily="18" charset="0"/>
                <a:cs typeface="Times New Roman" panose="02020603050405020304" pitchFamily="18" charset="0"/>
              </a:rPr>
              <a:t>олтүстік-б</a:t>
            </a:r>
            <a:r>
              <a:rPr lang="ru-RU" sz="1200" dirty="0" err="1">
                <a:latin typeface="Times New Roman" panose="02020603050405020304" pitchFamily="18" charset="0"/>
                <a:cs typeface="Times New Roman" panose="02020603050405020304" pitchFamily="18" charset="0"/>
              </a:rPr>
              <a:t>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найзағай кезінде жел </a:t>
            </a:r>
            <a:r>
              <a:rPr lang="kk-KZ" sz="1200" dirty="0">
                <a:latin typeface="Times New Roman" panose="02020603050405020304" pitchFamily="18" charset="0"/>
                <a:cs typeface="Times New Roman" panose="02020603050405020304" pitchFamily="18" charset="0"/>
              </a:rPr>
              <a:t>екпіні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15-20  </a:t>
            </a:r>
            <a:r>
              <a:rPr lang="ru-RU" sz="1200" dirty="0">
                <a:solidFill>
                  <a:srgbClr val="000000"/>
                </a:solidFill>
                <a:latin typeface="Times New Roman" panose="02020603050405020304" pitchFamily="18" charset="0"/>
                <a:cs typeface="Times New Roman" panose="02020603050405020304" pitchFamily="18" charset="0"/>
              </a:rPr>
              <a:t>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13-15, күндіз 24-26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200" dirty="0">
                <a:latin typeface="Times New Roman" panose="02020603050405020304" pitchFamily="18" charset="0"/>
                <a:cs typeface="Times New Roman" panose="02020603050405020304" pitchFamily="18" charset="0"/>
              </a:rPr>
              <a:t>олтүстіктен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12-14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24</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16627</TotalTime>
  <Words>570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2640</cp:revision>
  <cp:lastPrinted>2022-05-31T05:49:59Z</cp:lastPrinted>
  <dcterms:created xsi:type="dcterms:W3CDTF">2018-03-27T06:03:00Z</dcterms:created>
  <dcterms:modified xsi:type="dcterms:W3CDTF">2022-07-23T10:30:40Z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