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131929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июля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3564386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июля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24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кратковременный дождь, гроза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5-10, днем при грозе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10-12°, днем 26-28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северо-западный, северный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7092" y="32414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17078</TotalTime>
  <Words>633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2368</cp:revision>
  <cp:lastPrinted>2021-10-18T15:52:53Z</cp:lastPrinted>
  <dcterms:created xsi:type="dcterms:W3CDTF">2018-03-27T06:03:00Z</dcterms:created>
  <dcterms:modified xsi:type="dcterms:W3CDTF">2022-07-23T09:57:03Z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