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2902E"/>
    <a:srgbClr val="99CC00"/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0810535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049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200" dirty="0" smtClean="0">
                <a:latin typeface="Times New Roman"/>
                <a:ea typeface="SimSun"/>
              </a:rPr>
              <a:t> Переменная облачность, </a:t>
            </a:r>
            <a:r>
              <a:rPr lang="ru-RU" sz="1200" dirty="0" smtClean="0"/>
              <a:t>без осадков. Ветер северо-западный 7-12, днем порывы 15 м/с. Температура воздуха ночью 12-14, днем 27-29 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без осадков. Ветер юг</a:t>
            </a:r>
            <a:r>
              <a:rPr lang="ru-RU" sz="1200" dirty="0" smtClean="0"/>
              <a:t>о-восточный 5-10 м/с. Температура воздуха </a:t>
            </a:r>
            <a:r>
              <a:rPr lang="kk-KZ" sz="1200" smtClean="0"/>
              <a:t>11-13 </a:t>
            </a:r>
            <a:r>
              <a:rPr lang="ru-RU" sz="1200" dirty="0" smtClean="0">
                <a:latin typeface="Times New Roman"/>
                <a:ea typeface="SimSun"/>
              </a:rPr>
              <a:t>тепла.</a:t>
            </a:r>
            <a:endParaRPr lang="ru-RU" sz="1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5557210"/>
              </p:ext>
            </p:extLst>
          </p:nvPr>
        </p:nvGraphicFramePr>
        <p:xfrm>
          <a:off x="5024438" y="3929066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130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182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53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620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559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342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024438" y="2428868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0695" y="688115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17468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2437</cp:revision>
  <cp:lastPrinted>2021-07-01T07:38:07Z</cp:lastPrinted>
  <dcterms:created xsi:type="dcterms:W3CDTF">2018-03-27T06:03:00Z</dcterms:created>
  <dcterms:modified xsi:type="dcterms:W3CDTF">2022-07-23T09:50:40Z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