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84060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21-23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81696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13688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2483</cp:revision>
  <cp:lastPrinted>2022-07-23T06:34:26Z</cp:lastPrinted>
  <dcterms:created xsi:type="dcterms:W3CDTF">2018-03-27T06:03:00Z</dcterms:created>
  <dcterms:modified xsi:type="dcterms:W3CDTF">2022-07-23T10:36:02Z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