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23 </a:t>
                      </a:r>
                      <a:r>
                        <a:rPr lang="ru-RU" sz="1200" b="1" i="1" dirty="0" err="1" smtClean="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шілдеге</a:t>
            </a:r>
            <a:r>
              <a:rPr lang="ru-RU" sz="1200"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566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24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 Жауын-шашынсыз. Солтүстік-батыстан жел соғады, күші 9-14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11-13, күндіз 24-26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25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24 шілдеге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25 </a:t>
            </a:r>
            <a:r>
              <a:rPr lang="ru-RU" altLang="ru-RU" sz="1100" b="1" dirty="0" err="1" smtClean="0">
                <a:solidFill>
                  <a:srgbClr val="000000"/>
                </a:solidFill>
                <a:latin typeface="Times New Roman" pitchFamily="18" charset="0"/>
                <a:cs typeface="Times New Roman" pitchFamily="18" charset="0"/>
              </a:rPr>
              <a:t>шілдеге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12-14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122238" y="801688"/>
            <a:ext cx="48307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12994</TotalTime>
  <Words>564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2339</cp:revision>
  <cp:lastPrinted>2021-07-01T03:56:27Z</cp:lastPrinted>
  <dcterms:created xsi:type="dcterms:W3CDTF">2018-03-27T06:03:00Z</dcterms:created>
  <dcterms:modified xsi:type="dcterms:W3CDTF">2022-07-23T10:32:23Z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