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24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24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күндіз жаңбыр жауады, найзағай болады. Солтүстік-шығыстан, шығыстаң жел соғады, күші 7-12, найзағай кезінде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25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Оңтүстік-шығыстан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 3-8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46306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13361</TotalTime>
  <Words>548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2321</cp:revision>
  <cp:lastPrinted>2021-07-01T07:38:07Z</cp:lastPrinted>
  <dcterms:created xsi:type="dcterms:W3CDTF">2018-03-27T06:03:00Z</dcterms:created>
  <dcterms:modified xsi:type="dcterms:W3CDTF">2022-07-23T10:11:41Z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