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488229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9034060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кратковременный дождь, гроза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7-12, утром и днем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северо-западный, северный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16180</TotalTime>
  <Words>593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2305</cp:revision>
  <cp:lastPrinted>2021-07-01T03:56:27Z</cp:lastPrinted>
  <dcterms:created xsi:type="dcterms:W3CDTF">2018-03-27T06:03:00Z</dcterms:created>
  <dcterms:modified xsi:type="dcterms:W3CDTF">2022-07-23T09:54:55Z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