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301752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smtClean="0">
                <a:solidFill>
                  <a:schemeClr val="tx1"/>
                </a:solidFill>
                <a:latin typeface="Times New Roman" panose="02020603050405020304" pitchFamily="18" charset="0"/>
                <a:cs typeface="Times New Roman" panose="02020603050405020304" pitchFamily="18" charset="0"/>
              </a:rPr>
              <a:t>     24, </a:t>
            </a:r>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25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24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24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smtClean="0">
                <a:solidFill>
                  <a:srgbClr val="000000"/>
                </a:solidFill>
                <a:latin typeface="Times New Roman" panose="02020603050405020304" pitchFamily="18" charset="0"/>
                <a:cs typeface="Times New Roman" panose="02020603050405020304" pitchFamily="18" charset="0"/>
                <a:sym typeface="+mn-ea"/>
              </a:rPr>
              <a:t>Бұлтты</a:t>
            </a:r>
            <a:r>
              <a:rPr lang="kk-KZ" sz="1100" smtClean="0">
                <a:solidFill>
                  <a:prstClr val="black"/>
                </a:solidFill>
                <a:latin typeface="Times New Roman" pitchFamily="18" charset="0"/>
                <a:cs typeface="Times New Roman" pitchFamily="18" charset="0"/>
              </a:rPr>
              <a:t>, </a:t>
            </a:r>
            <a:r>
              <a:rPr lang="kk-KZ" sz="1100">
                <a:solidFill>
                  <a:prstClr val="black"/>
                </a:solidFill>
                <a:latin typeface="Times New Roman" pitchFamily="18" charset="0"/>
                <a:cs typeface="Times New Roman" pitchFamily="18" charset="0"/>
              </a:rPr>
              <a:t>жаңбыр, найзағай, бұршақ. Жел солтүстіктен, </a:t>
            </a:r>
            <a:r>
              <a:rPr lang="kk-KZ" sz="1100" smtClean="0">
                <a:solidFill>
                  <a:prstClr val="black"/>
                </a:solidFill>
                <a:latin typeface="Times New Roman" pitchFamily="18" charset="0"/>
                <a:cs typeface="Times New Roman" pitchFamily="18" charset="0"/>
              </a:rPr>
              <a:t>солтүстік-батыстан, күші 9-14 м/с</a:t>
            </a:r>
            <a:r>
              <a:rPr lang="kk-KZ" sz="1100" dirty="0">
                <a:solidFill>
                  <a:prstClr val="black"/>
                </a:solidFill>
                <a:latin typeface="Times New Roman" pitchFamily="18" charset="0"/>
                <a:cs typeface="Times New Roman" pitchFamily="18" charset="0"/>
              </a:rPr>
              <a:t>.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22-24, күндіз 27-29 </a:t>
            </a:r>
            <a:r>
              <a:rPr lang="kk-KZ" sz="1100" dirty="0" smtClean="0">
                <a:solidFill>
                  <a:prstClr val="black"/>
                </a:solidFill>
                <a:latin typeface="Times New Roman" pitchFamily="18" charset="0"/>
                <a:cs typeface="Times New Roman" pitchFamily="18" charset="0"/>
              </a:rPr>
              <a:t>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25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24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25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err="1" smtClean="0">
                <a:solidFill>
                  <a:prstClr val="black"/>
                </a:solidFill>
                <a:latin typeface="Times New Roman" pitchFamily="18" charset="0"/>
                <a:cs typeface="Times New Roman" pitchFamily="18" charset="0"/>
              </a:rPr>
              <a:t>түнде</a:t>
            </a:r>
            <a:r>
              <a:rPr lang="ru-RU" sz="110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21-23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17522</TotalTime>
  <Words>588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2319</cp:revision>
  <cp:lastPrinted>2021-07-01T07:38:07Z</cp:lastPrinted>
  <dcterms:created xsi:type="dcterms:W3CDTF">2018-03-27T06:03:00Z</dcterms:created>
  <dcterms:modified xsi:type="dcterms:W3CDTF">2022-07-23T10:09:40Z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