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4944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7-12 м/с. Температура воздуха ночью 10-12, днем 27-29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11-13 тепла.</a:t>
            </a:r>
            <a:endParaRPr lang="ru-RU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24,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1964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14061</TotalTime>
  <Words>638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2246</cp:revision>
  <cp:lastPrinted>2021-07-01T03:56:27Z</cp:lastPrinted>
  <dcterms:created xsi:type="dcterms:W3CDTF">2018-03-27T06:03:00Z</dcterms:created>
  <dcterms:modified xsi:type="dcterms:W3CDTF">2022-07-23T10:22:58Z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