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484917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11-13, күндіз 25-27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14-16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07455663"/>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xmlns="" val="3583770891"/>
                    </a:ext>
                  </a:extLst>
                </a:gridCol>
                <a:gridCol w="138732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13462</TotalTime>
  <Words>530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2269</cp:revision>
  <cp:lastPrinted>2021-07-01T07:38:07Z</cp:lastPrinted>
  <dcterms:created xsi:type="dcterms:W3CDTF">2018-03-27T06:03:00Z</dcterms:created>
  <dcterms:modified xsi:type="dcterms:W3CDTF">2022-07-23T10:24:25Z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