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7192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гроза. Пыльная буря. Ветер северо-восточный, северный 9-14, порывы 15-20 м/с. Температура воздуха ночью 23-25,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24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22-24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14855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2284</cp:revision>
  <cp:lastPrinted>2021-10-15T03:50:29Z</cp:lastPrinted>
  <dcterms:created xsi:type="dcterms:W3CDTF">2018-03-27T06:03:00Z</dcterms:created>
  <dcterms:modified xsi:type="dcterms:W3CDTF">2022-07-22T08:23:13Z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