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6437539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8101444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кратковременный дождь, гроза, град. Ветер юго-восточный, восточный 9-14 м/с. Температура воздуха ночью 16-18, днём 29-31 тепла..                                                            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24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23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24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14926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2548</cp:revision>
  <cp:lastPrinted>2021-07-01T03:56:27Z</cp:lastPrinted>
  <dcterms:created xsi:type="dcterms:W3CDTF">2018-03-27T06:03:00Z</dcterms:created>
  <dcterms:modified xsi:type="dcterms:W3CDTF">2022-07-22T09:34:27Z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