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2" d="100"/>
          <a:sy n="82" d="100"/>
        </p:scale>
        <p:origin x="66" y="5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2244190"/>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23, 2022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smtClean="0">
                <a:solidFill>
                  <a:schemeClr val="tx1"/>
                </a:solidFill>
                <a:latin typeface="Times New Roman" panose="02020603050405020304" pitchFamily="18" charset="0"/>
                <a:cs typeface="Times New Roman" panose="02020603050405020304" pitchFamily="18" charset="0"/>
              </a:rPr>
              <a:t> 24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43415272"/>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23 шілдеге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22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23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түнде дождь, найзағай. Шаңды дауыл. Жел солтүстік-шығыстан, солтүстіктен, күші 9-14, екпіні 15-20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23-25, күндіз 32-34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24 шілдеге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23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24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Көшпелі</a:t>
            </a:r>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22-24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17511</TotalTime>
  <Words>594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2318</cp:revision>
  <cp:lastPrinted>2021-07-01T07:38:07Z</cp:lastPrinted>
  <dcterms:created xsi:type="dcterms:W3CDTF">2018-03-27T06:03:00Z</dcterms:created>
  <dcterms:modified xsi:type="dcterms:W3CDTF">2022-07-22T08:23:09Z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