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22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23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22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23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 Жаңбыр, найзағай. Солтүстік-батыстан, батыстан жел соғады, түнде күші 9-14 м/с, күндіз күші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               12-14, күндіз 23-25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24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23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24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Жауын-шашынсыз. Солтүстік-батыстан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37464" y="885246"/>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12994</TotalTime>
  <Words>571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2337</cp:revision>
  <cp:lastPrinted>2021-07-01T03:56:27Z</cp:lastPrinted>
  <dcterms:created xsi:type="dcterms:W3CDTF">2018-03-27T06:03:00Z</dcterms:created>
  <dcterms:modified xsi:type="dcterms:W3CDTF">2022-07-22T08:18:04Z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